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0" r:id="rId6"/>
    <p:sldId id="259" r:id="rId7"/>
    <p:sldId id="263" r:id="rId8"/>
    <p:sldId id="262" r:id="rId9"/>
    <p:sldId id="264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13" autoAdjust="0"/>
  </p:normalViewPr>
  <p:slideViewPr>
    <p:cSldViewPr snapToGrid="0" snapToObjects="1" showGuides="1">
      <p:cViewPr varScale="1">
        <p:scale>
          <a:sx n="78" d="100"/>
          <a:sy n="78" d="100"/>
        </p:scale>
        <p:origin x="-1816" y="-104"/>
      </p:cViewPr>
      <p:guideLst>
        <p:guide orient="horz" pos="2168"/>
        <p:guide pos="29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5F17D-07D7-6947-89D4-05CDF27D7EDB}" type="datetimeFigureOut">
              <a:rPr lang="en-US" smtClean="0"/>
              <a:t>1/9/15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18496-7CC9-1542-951A-74DD96E2A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Relationship Id="rId3" Type="http://schemas.openxmlformats.org/officeDocument/2006/relationships/hyperlink" Target="https://www.youtube.com/watch?v=3WK1l-7Wnzs%23t=91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added the discussions and libraries item – I’m sure they will want to talk about this!</a:t>
            </a:r>
          </a:p>
          <a:p>
            <a:r>
              <a:rPr lang="en-US" dirty="0" smtClean="0"/>
              <a:t>What else???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8496-7CC9-1542-951A-74DD96E2A6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3 minutes is great – can</a:t>
            </a:r>
            <a:r>
              <a:rPr lang="en-US" baseline="0" dirty="0" smtClean="0"/>
              <a:t> stop after quizzes or finish -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We’re not doing</a:t>
            </a:r>
            <a:r>
              <a:rPr lang="en-US" baseline="0" dirty="0" smtClean="0"/>
              <a:t> peer review – after peer review they briefly discuss statement of accomplishment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hlinkClick r:id="rId3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https://www.youtube.com/watch?v=3WK1l-7Wnzs#t=91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Embed code:</a:t>
            </a:r>
          </a:p>
          <a:p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iframe</a:t>
            </a:r>
            <a:r>
              <a:rPr lang="en-US" dirty="0" smtClean="0"/>
              <a:t> width="560" height="315" </a:t>
            </a:r>
            <a:r>
              <a:rPr lang="en-US" dirty="0" err="1" smtClean="0"/>
              <a:t>src</a:t>
            </a:r>
            <a:r>
              <a:rPr lang="en-US" dirty="0" smtClean="0"/>
              <a:t>="//</a:t>
            </a:r>
            <a:r>
              <a:rPr lang="en-US" dirty="0" err="1" smtClean="0"/>
              <a:t>www.youtube.com</a:t>
            </a:r>
            <a:r>
              <a:rPr lang="en-US" dirty="0" smtClean="0"/>
              <a:t>/embed/3WK1l-7Wnzs" </a:t>
            </a:r>
            <a:r>
              <a:rPr lang="en-US" dirty="0" err="1" smtClean="0"/>
              <a:t>frameborder</a:t>
            </a:r>
            <a:r>
              <a:rPr lang="en-US" dirty="0" smtClean="0"/>
              <a:t>="0" </a:t>
            </a:r>
            <a:r>
              <a:rPr lang="en-US" dirty="0" err="1" smtClean="0"/>
              <a:t>allowfullscreen</a:t>
            </a:r>
            <a:r>
              <a:rPr lang="en-US" dirty="0" smtClean="0"/>
              <a:t>&gt;&lt;/</a:t>
            </a:r>
            <a:r>
              <a:rPr lang="en-US" dirty="0" err="1" smtClean="0"/>
              <a:t>iframe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8496-7CC9-1542-951A-74DD96E2A6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05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Kari – walk through</a:t>
            </a:r>
          </a:p>
          <a:p>
            <a:r>
              <a:rPr lang="en-US" dirty="0" smtClean="0"/>
              <a:t>Show help docs on UW Madison MOOC</a:t>
            </a:r>
            <a:r>
              <a:rPr lang="en-US" baseline="0" dirty="0" smtClean="0"/>
              <a:t> website</a:t>
            </a:r>
          </a:p>
          <a:p>
            <a:r>
              <a:rPr lang="en-US" baseline="0" dirty="0" smtClean="0"/>
              <a:t>Show </a:t>
            </a:r>
            <a:r>
              <a:rPr lang="en-US" baseline="0" dirty="0" err="1" smtClean="0"/>
              <a:t>Coursera</a:t>
            </a:r>
            <a:r>
              <a:rPr lang="en-US" baseline="0" dirty="0" smtClean="0"/>
              <a:t> Learner Support site</a:t>
            </a:r>
          </a:p>
          <a:p>
            <a:r>
              <a:rPr lang="en-US" baseline="0" dirty="0" smtClean="0"/>
              <a:t>https://</a:t>
            </a:r>
            <a:r>
              <a:rPr lang="en-US" baseline="0" dirty="0" err="1" smtClean="0"/>
              <a:t>courserahelp.zendesk.com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hc</a:t>
            </a:r>
            <a:r>
              <a:rPr lang="en-US" baseline="0" dirty="0" smtClean="0"/>
              <a:t>/</a:t>
            </a:r>
            <a:r>
              <a:rPr lang="en-US" baseline="0" dirty="0" err="1" smtClean="0"/>
              <a:t>en-us#The_Basics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8496-7CC9-1542-951A-74DD96E2A6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08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8496-7CC9-1542-951A-74DD96E2A6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18496-7CC9-1542-951A-74DD96E2A6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9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5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8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2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9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7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5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6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C39C7-673D-2846-A444-5B1D0CF1CAE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E74A2-05EE-DF4C-B409-0E73EEC76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oocs.wisc.edu/" TargetMode="External"/><Relationship Id="rId4" Type="http://schemas.openxmlformats.org/officeDocument/2006/relationships/hyperlink" Target="http://moocs.wisc.edu/wp-content/uploads/2014/12/How-to-Create-a-Coursera-Account.pdf" TargetMode="External"/><Relationship Id="rId5" Type="http://schemas.openxmlformats.org/officeDocument/2006/relationships/hyperlink" Target="http://moocs.wisc.edu/wp-content/uploads/2014/12/How-do-you-Sign-In-What-if-you-forget-your-password.pdf" TargetMode="External"/><Relationship Id="rId6" Type="http://schemas.openxmlformats.org/officeDocument/2006/relationships/hyperlink" Target="https://courserahelp.zendesk.com/hc/en-u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3WK1l-7Wnzs%23t=9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rsera.org" TargetMode="External"/><Relationship Id="rId4" Type="http://schemas.openxmlformats.org/officeDocument/2006/relationships/hyperlink" Target="http://moocs.wisc.edu/mooc/great-lakes-weather-and-climate/" TargetMode="External"/><Relationship Id="rId5" Type="http://schemas.openxmlformats.org/officeDocument/2006/relationships/hyperlink" Target="http://moocs.wisc.edu/wp-content/uploads/2014/12/How-to-Create-a-Coursera-Accoun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09 at 6.25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667"/>
            <a:ext cx="9144000" cy="833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9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Handy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UW-Madison MOOCs website</a:t>
            </a:r>
          </a:p>
          <a:p>
            <a:pPr lvl="1"/>
            <a:r>
              <a:rPr lang="en-US" dirty="0" smtClean="0">
                <a:hlinkClick r:id="rId3"/>
              </a:rPr>
              <a:t>http://moocs.wisc.edu/</a:t>
            </a:r>
            <a:endParaRPr lang="en-US" dirty="0" smtClean="0"/>
          </a:p>
          <a:p>
            <a:pPr lvl="1"/>
            <a:r>
              <a:rPr lang="en-US" dirty="0" smtClean="0"/>
              <a:t>General info about the courses</a:t>
            </a:r>
          </a:p>
          <a:p>
            <a:pPr lvl="1"/>
            <a:r>
              <a:rPr lang="en-US" dirty="0" smtClean="0"/>
              <a:t>Also links to a little bit of help with </a:t>
            </a:r>
            <a:r>
              <a:rPr lang="en-US" dirty="0" err="1" smtClean="0"/>
              <a:t>Coursera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How do you create a Coursera account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>
                <a:hlinkClick r:id="rId5"/>
              </a:rPr>
              <a:t>How do I sign into </a:t>
            </a:r>
            <a:r>
              <a:rPr lang="en-US" dirty="0" err="1" smtClean="0">
                <a:hlinkClick r:id="rId5"/>
              </a:rPr>
              <a:t>Coursera</a:t>
            </a:r>
            <a:r>
              <a:rPr lang="en-US" dirty="0" smtClean="0">
                <a:hlinkClick r:id="rId5"/>
              </a:rPr>
              <a:t>? Forgotten password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Coursera</a:t>
            </a:r>
            <a:endParaRPr lang="en-US" dirty="0" smtClean="0"/>
          </a:p>
          <a:p>
            <a:pPr lvl="1"/>
            <a:r>
              <a:rPr lang="en-US" dirty="0" smtClean="0"/>
              <a:t>For help with the course/interface</a:t>
            </a:r>
          </a:p>
          <a:p>
            <a:pPr lvl="1"/>
            <a:r>
              <a:rPr lang="en-US" dirty="0" smtClean="0"/>
              <a:t>Learner Help Center</a:t>
            </a:r>
          </a:p>
          <a:p>
            <a:pPr lvl="1"/>
            <a:r>
              <a:rPr lang="en-US" dirty="0" smtClean="0">
                <a:hlinkClick r:id="rId6"/>
              </a:rPr>
              <a:t>https://courserahelp.zendesk.com/hc/en-us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6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2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12" y="4098250"/>
            <a:ext cx="6400800" cy="1752600"/>
          </a:xfrm>
        </p:spPr>
        <p:txBody>
          <a:bodyPr/>
          <a:lstStyle/>
          <a:p>
            <a:r>
              <a:rPr lang="en-US" dirty="0" smtClean="0"/>
              <a:t>Draft slides = incorporate into Steve/Margaret’s content for libraries presentation Tuesday, Jan 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363" y="2048230"/>
            <a:ext cx="7772400" cy="1470025"/>
          </a:xfrm>
        </p:spPr>
        <p:txBody>
          <a:bodyPr/>
          <a:lstStyle/>
          <a:p>
            <a:r>
              <a:rPr lang="en-US" dirty="0" smtClean="0"/>
              <a:t>Changing Climate and Weather in the Great Lakes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9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webinar: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3634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To record an introduction to the course and help familiarize libraries with </a:t>
            </a:r>
            <a:r>
              <a:rPr lang="en-US" dirty="0" err="1" smtClean="0"/>
              <a:t>Coursera</a:t>
            </a:r>
            <a:endParaRPr lang="en-US" dirty="0" smtClean="0"/>
          </a:p>
          <a:p>
            <a:pPr lvl="0"/>
            <a:r>
              <a:rPr lang="en-US" dirty="0" smtClean="0"/>
              <a:t>Demonstrate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login to </a:t>
            </a:r>
            <a:r>
              <a:rPr lang="en-US" dirty="0" err="1"/>
              <a:t>Coursera</a:t>
            </a:r>
            <a:endParaRPr lang="en-US" dirty="0"/>
          </a:p>
          <a:p>
            <a:pPr lvl="1"/>
            <a:r>
              <a:rPr lang="en-US" dirty="0"/>
              <a:t>how to navigate </a:t>
            </a:r>
            <a:r>
              <a:rPr lang="en-US" dirty="0" smtClean="0"/>
              <a:t>the course</a:t>
            </a:r>
          </a:p>
          <a:p>
            <a:pPr lvl="1"/>
            <a:r>
              <a:rPr lang="en-US" dirty="0" smtClean="0"/>
              <a:t>how to download videos</a:t>
            </a:r>
            <a:endParaRPr lang="en-US" dirty="0"/>
          </a:p>
          <a:p>
            <a:r>
              <a:rPr lang="en-US" dirty="0" smtClean="0"/>
              <a:t>Overview - What’s the “big picture” </a:t>
            </a:r>
            <a:r>
              <a:rPr lang="en-US" dirty="0"/>
              <a:t>of the </a:t>
            </a:r>
            <a:r>
              <a:rPr lang="en-US" dirty="0" smtClean="0"/>
              <a:t>course?</a:t>
            </a:r>
          </a:p>
          <a:p>
            <a:r>
              <a:rPr lang="en-US" dirty="0" smtClean="0"/>
              <a:t>Quick tour </a:t>
            </a:r>
            <a:r>
              <a:rPr lang="en-US" dirty="0"/>
              <a:t>thru the first week of </a:t>
            </a:r>
            <a:r>
              <a:rPr lang="en-US" dirty="0" smtClean="0"/>
              <a:t>content</a:t>
            </a:r>
          </a:p>
          <a:p>
            <a:r>
              <a:rPr lang="en-US" dirty="0" smtClean="0"/>
              <a:t>Discussions and Libraries</a:t>
            </a:r>
          </a:p>
          <a:p>
            <a:r>
              <a:rPr lang="en-US" dirty="0" smtClean="0"/>
              <a:t>Questions?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4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4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Steve Ackerman</a:t>
            </a:r>
          </a:p>
          <a:p>
            <a:pPr lvl="1"/>
            <a:r>
              <a:rPr lang="en-US" dirty="0" smtClean="0"/>
              <a:t>Atmospheric &amp; Oceanic Sciences</a:t>
            </a:r>
            <a:br>
              <a:rPr lang="en-US" dirty="0" smtClean="0"/>
            </a:br>
            <a:r>
              <a:rPr lang="en-US" dirty="0" smtClean="0"/>
              <a:t>Cooperative Institute for Meteorological Satellite Studies</a:t>
            </a:r>
          </a:p>
          <a:p>
            <a:r>
              <a:rPr lang="en-US" dirty="0" smtClean="0"/>
              <a:t>Margaret Mooney</a:t>
            </a:r>
          </a:p>
          <a:p>
            <a:pPr lvl="1"/>
            <a:r>
              <a:rPr lang="en-US" dirty="0" smtClean="0"/>
              <a:t>Cooperative Institute for Meteorological Satellite Studies</a:t>
            </a:r>
          </a:p>
          <a:p>
            <a:r>
              <a:rPr lang="en-US" dirty="0" smtClean="0"/>
              <a:t>Kari Jordahl</a:t>
            </a:r>
          </a:p>
          <a:p>
            <a:pPr lvl="1"/>
            <a:r>
              <a:rPr lang="en-US" dirty="0" smtClean="0"/>
              <a:t>UW-Madison Div. of Information Technology</a:t>
            </a:r>
          </a:p>
          <a:p>
            <a:r>
              <a:rPr lang="en-US" dirty="0" err="1" smtClean="0"/>
              <a:t>Stef</a:t>
            </a:r>
            <a:r>
              <a:rPr lang="en-US" dirty="0" smtClean="0"/>
              <a:t> Morrill </a:t>
            </a:r>
          </a:p>
          <a:p>
            <a:pPr lvl="1"/>
            <a:r>
              <a:rPr lang="en-US" dirty="0" err="1" smtClean="0"/>
              <a:t>WiLS</a:t>
            </a:r>
            <a:endParaRPr lang="en-US" dirty="0"/>
          </a:p>
          <a:p>
            <a:r>
              <a:rPr lang="en-US" dirty="0" smtClean="0"/>
              <a:t>Libraries on the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7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Coursera</a:t>
            </a:r>
            <a:r>
              <a:rPr lang="en-US" dirty="0" smtClean="0"/>
              <a:t> Video Tour (4.27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3631" y="21276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hlinkClick r:id="rId3"/>
              </a:rPr>
              <a:t>https://www.youtube.com/watch?v=3WK1l-7Wnzs#t=91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4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Login to </a:t>
            </a:r>
            <a:r>
              <a:rPr lang="en-US" dirty="0" err="1" smtClean="0"/>
              <a:t>Coursera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3"/>
              </a:rPr>
              <a:t>www.Coursera.org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OR begin at the UW-Madison MOOCs website</a:t>
            </a:r>
          </a:p>
          <a:p>
            <a:r>
              <a:rPr lang="en-US" sz="2400" dirty="0" smtClean="0">
                <a:hlinkClick r:id="rId4"/>
              </a:rPr>
              <a:t>http://moocs.wisc.edu/mooc/great-lakes-weather-and-climate/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an account</a:t>
            </a:r>
          </a:p>
          <a:p>
            <a:pPr lvl="1"/>
            <a:r>
              <a:rPr lang="en-US" dirty="0" smtClean="0"/>
              <a:t>Quick reference guide</a:t>
            </a:r>
          </a:p>
          <a:p>
            <a:pPr lvl="1"/>
            <a:r>
              <a:rPr lang="en-US" sz="1600" dirty="0" smtClean="0">
                <a:hlinkClick r:id="rId5"/>
              </a:rPr>
              <a:t>http://moocs.wisc.edu/wp-content/uploads/2014/12/How-to-Create-a-Coursera-Account.pdf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51803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3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– Let’s look at Winter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</a:p>
          <a:p>
            <a:pPr lvl="1"/>
            <a:r>
              <a:rPr lang="en-US" dirty="0" smtClean="0"/>
              <a:t>This is not final content – rather it gives you an idea of how it will look and feel when we launch</a:t>
            </a:r>
          </a:p>
          <a:p>
            <a:pPr lvl="1"/>
            <a:r>
              <a:rPr lang="en-US" dirty="0" smtClean="0"/>
              <a:t>We are still working to edit videos, add visual assets, obtain closed captions/transcriptions</a:t>
            </a:r>
          </a:p>
          <a:p>
            <a:pPr lvl="1"/>
            <a:r>
              <a:rPr lang="en-US" dirty="0" smtClean="0"/>
              <a:t>We are still working on writing up activities and formalizing requirements,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Discussion prompts are also not finalized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345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and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1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407</Words>
  <Application>Microsoft Macintosh PowerPoint</Application>
  <PresentationFormat>On-screen Show (4:3)</PresentationFormat>
  <Paragraphs>74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Changing Climate and Weather in the Great Lakes Region</vt:lpstr>
      <vt:lpstr>Goals for this webinar:</vt:lpstr>
      <vt:lpstr>Introductions</vt:lpstr>
      <vt:lpstr>Coursera Video Tour (4.27 mins)</vt:lpstr>
      <vt:lpstr>How to Login to Coursera</vt:lpstr>
      <vt:lpstr>The Big Picture</vt:lpstr>
      <vt:lpstr>Navigation – Let’s look at Winter</vt:lpstr>
      <vt:lpstr>Discussions and Libraries</vt:lpstr>
      <vt:lpstr>Handy Resources </vt:lpstr>
      <vt:lpstr>Questions? </vt:lpstr>
    </vt:vector>
  </TitlesOfParts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Climate and Weather in the Great Lakes Region</dc:title>
  <dc:creator>kari jordahl</dc:creator>
  <cp:lastModifiedBy>kari jordahl</cp:lastModifiedBy>
  <cp:revision>16</cp:revision>
  <dcterms:created xsi:type="dcterms:W3CDTF">2015-01-09T21:57:15Z</dcterms:created>
  <dcterms:modified xsi:type="dcterms:W3CDTF">2015-01-10T00:31:34Z</dcterms:modified>
</cp:coreProperties>
</file>