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C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5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3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0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869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6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2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76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72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6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150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87E68-3B1E-449E-BF4F-CC9C8FCAC66C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F903-0C7C-46AC-B66A-29B1176FD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49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92" y="1324356"/>
            <a:ext cx="9121842" cy="206908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74292" y="4406315"/>
            <a:ext cx="89015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Welcome!</a:t>
            </a:r>
          </a:p>
          <a:p>
            <a:pPr algn="ctr"/>
            <a:r>
              <a:rPr lang="en-US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The webinar will begin at 10:00am.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418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93" y="746522"/>
            <a:ext cx="10557538" cy="4597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006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080" y="512064"/>
            <a:ext cx="10058400" cy="209717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48080" y="2847539"/>
            <a:ext cx="999744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What was the general </a:t>
            </a:r>
            <a:r>
              <a:rPr lang="en-US" sz="2000" b="1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atmosphere</a:t>
            </a:r>
            <a:r>
              <a:rPr lang="en-US" sz="2000" b="0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 of the conference?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Were there significant professional </a:t>
            </a:r>
            <a:r>
              <a:rPr lang="en-US" sz="2000" b="1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connections</a:t>
            </a:r>
            <a:r>
              <a:rPr lang="en-US" sz="2000" b="0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 you made with colleagues?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Were there any </a:t>
            </a:r>
            <a:r>
              <a:rPr lang="en-US" sz="2000" b="1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projects or initiatives</a:t>
            </a:r>
            <a:r>
              <a:rPr lang="en-US" sz="2000" b="0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 being discussed or presented that you're going to keep your eye on?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0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From the programming and from discussions, what is on the mind of attendees? What </a:t>
            </a:r>
            <a:r>
              <a:rPr lang="en-US" sz="2000" b="1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challenges or opportunities</a:t>
            </a:r>
            <a:r>
              <a:rPr lang="en-US" sz="2000" b="0" i="0" dirty="0" smtClean="0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 are coming up in the next year or two that people are thinking about?</a:t>
            </a:r>
            <a:r>
              <a:rPr lang="en-US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endParaRPr lang="en-US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104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Pfotenhauer</dc:creator>
  <cp:lastModifiedBy>Emily Pfotenhauer</cp:lastModifiedBy>
  <cp:revision>2</cp:revision>
  <dcterms:created xsi:type="dcterms:W3CDTF">2018-12-17T15:32:30Z</dcterms:created>
  <dcterms:modified xsi:type="dcterms:W3CDTF">2018-12-17T15:33:02Z</dcterms:modified>
</cp:coreProperties>
</file>